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6" r:id="rId10"/>
    <p:sldId id="267" r:id="rId11"/>
    <p:sldId id="264" r:id="rId12"/>
    <p:sldId id="268" r:id="rId13"/>
    <p:sldId id="269" r:id="rId14"/>
    <p:sldId id="265" r:id="rId15"/>
    <p:sldId id="270" r:id="rId16"/>
    <p:sldId id="271" r:id="rId17"/>
    <p:sldId id="272" r:id="rId18"/>
    <p:sldId id="283" r:id="rId19"/>
    <p:sldId id="273" r:id="rId20"/>
    <p:sldId id="274" r:id="rId21"/>
    <p:sldId id="275" r:id="rId22"/>
    <p:sldId id="286" r:id="rId23"/>
    <p:sldId id="285" r:id="rId24"/>
    <p:sldId id="284" r:id="rId25"/>
    <p:sldId id="276" r:id="rId26"/>
    <p:sldId id="287" r:id="rId27"/>
    <p:sldId id="277" r:id="rId28"/>
    <p:sldId id="28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8F3AF7-CD1F-433E-98EC-BDDF6F29DEEB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8D3DA-7FFE-4B61-BB5A-26C4688A3B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389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8D3DA-7FFE-4B61-BB5A-26C4688A3B85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155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8D3DA-7FFE-4B61-BB5A-26C4688A3B85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779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449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069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5848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101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855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44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702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510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097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982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5618A-A1C1-4CC6-AB65-CC2E9FE4B920}" type="datetimeFigureOut">
              <a:rPr lang="ru-RU" smtClean="0"/>
              <a:pPr/>
              <a:t>27.01.2016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8C3A5-83AD-4717-A300-20C33FF2CD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16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2.jpeg"/><Relationship Id="rId5" Type="http://schemas.openxmlformats.org/officeDocument/2006/relationships/image" Target="../media/image3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692696"/>
            <a:ext cx="51845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«Как нельзя приступить к лечению глаза, не думая о голове, или лечить голову, не думая о всем организме, так же нельзя лечить тело, не леча душу». 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4509120"/>
            <a:ext cx="1944216" cy="936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355975" y="5445223"/>
            <a:ext cx="33895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(СОКРАТ)</a:t>
            </a:r>
            <a:endParaRPr lang="ru-RU" sz="3200" b="1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945" y="260648"/>
            <a:ext cx="2738055" cy="346865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56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5" y="-22104"/>
            <a:ext cx="9128375" cy="684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068960"/>
            <a:ext cx="4941646" cy="32944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17401"/>
            <a:ext cx="4860483" cy="26161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620689"/>
            <a:ext cx="32481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обида – зависть и ненависть к окружающим за реальные или вымышленные действия;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01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484784"/>
            <a:ext cx="5230055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057" y="3575955"/>
            <a:ext cx="4923067" cy="328204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51720" y="404664"/>
            <a:ext cx="672326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подозрительность – недоверие или убежденность  в том, что другие люди планируют и приносят вред;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83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9672" y="332657"/>
            <a:ext cx="66967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негативизм – открытое проявление недовольства чем-либо или кем-либо.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29" y="1700808"/>
            <a:ext cx="4433537" cy="29523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481" y="3047259"/>
            <a:ext cx="4254526" cy="35454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12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375"/>
            <a:ext cx="9154404" cy="6865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566682"/>
            <a:ext cx="7435924" cy="55769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960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2"/>
            <a:ext cx="9143143" cy="6857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41363"/>
            <a:ext cx="6984776" cy="537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009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49" y="9964"/>
            <a:ext cx="9130713" cy="684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571659"/>
            <a:ext cx="619268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 основные эмоции: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Радость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Страх</a:t>
            </a: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Печаль</a:t>
            </a:r>
          </a:p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Гнев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365" y="697838"/>
            <a:ext cx="2900624" cy="20134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98" y="1705544"/>
            <a:ext cx="2992602" cy="20114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7" y="2889472"/>
            <a:ext cx="3138442" cy="22209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598" y="4504451"/>
            <a:ext cx="3280634" cy="205039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909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119675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620688"/>
            <a:ext cx="5616624" cy="657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7" y="1844823"/>
            <a:ext cx="7056633" cy="230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63687" y="4148136"/>
            <a:ext cx="58326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Негативные эмоции</a:t>
            </a:r>
            <a:endParaRPr lang="ru-RU" sz="4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6747" y="873586"/>
            <a:ext cx="7272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Радость – это позитивная эмоция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90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836712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Три этапа поведения</a:t>
            </a:r>
            <a:endParaRPr lang="ru-RU" sz="3600" b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1628800"/>
            <a:ext cx="2201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Уверенное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7" y="2780928"/>
            <a:ext cx="33123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еуверенное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429745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Агрессивное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624976"/>
            <a:ext cx="2490159" cy="28331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07346"/>
            <a:ext cx="2736304" cy="31609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054753"/>
            <a:ext cx="3456384" cy="259228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066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49" y="9964"/>
            <a:ext cx="9130713" cy="684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052736"/>
            <a:ext cx="7620000" cy="53530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88" y="4214436"/>
            <a:ext cx="3931840" cy="26130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548680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Притча. Безвредная Змея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657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9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908720"/>
            <a:ext cx="4608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Правила: «Я запрещаю себя обижать»!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87824" y="37170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1985938"/>
            <a:ext cx="5904656" cy="3860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Не бойся агрессора, держись уверенно.</a:t>
            </a:r>
          </a:p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Постарайся сохранять спокойствие, говори медленно, четко и твердо.</a:t>
            </a:r>
          </a:p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Не груби в ответ и не дерись.</a:t>
            </a:r>
          </a:p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Используй (выбери) следующие стратегии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поведения: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твердо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уверенно скажи, что тебе не нравится такое обращение;</a:t>
            </a:r>
          </a:p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пошути в ответ;</a:t>
            </a:r>
          </a:p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спокойно уйди (не убегай!);</a:t>
            </a:r>
          </a:p>
          <a:p>
            <a:pPr algn="ctr"/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обратись за помощью к друзьям или старшим, если не можешь справиться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15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548680"/>
            <a:ext cx="54006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Психическое здоровье – это душевное здоровье, это основа успешного развития личности.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87696"/>
            <a:ext cx="5793664" cy="41398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151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" y="1316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82270"/>
            <a:ext cx="4752528" cy="31570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3212976"/>
            <a:ext cx="55446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Других не зли и сам  не злись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 гости в этом бренном мире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если что не так смирись,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Умнее будь и улыбнись.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Холодной думай головой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Ведь в мире все закономерно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Зло, излученное тобой</a:t>
            </a:r>
          </a:p>
          <a:p>
            <a:pPr algn="ctr"/>
            <a:r>
              <a:rPr lang="ru-RU" sz="24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 тебе вернется непременно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5" y="620689"/>
            <a:ext cx="32403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Омар Хайям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50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ya-lichnost.ru/wp-content/uploads/2011/12/gruppovaya-psihoterapiya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764704"/>
            <a:ext cx="6888828" cy="50948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1670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Kosmicheskaya_Krasivaya_muzyka_vmusice.net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557588"/>
            <a:ext cx="609600" cy="609600"/>
          </a:xfr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49" y="9964"/>
            <a:ext cx="9130713" cy="684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fotoham.ru/img/picture/Aug/12/3577c28c06373dcf55c40cd3032c5950/3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79538" y="1332292"/>
            <a:ext cx="6827865" cy="479578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428860" y="714356"/>
            <a:ext cx="4929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Рисуем агрессию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Kosmicheskaya_Krasivaya_muzyka_vmusice.net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61584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57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5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725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0713" cy="684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43174" y="785794"/>
            <a:ext cx="4714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драматизируйте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2000240"/>
            <a:ext cx="5286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Вернитесь в хорошее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3071810"/>
            <a:ext cx="6000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Активные физические упражнения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71868" y="4929198"/>
            <a:ext cx="37862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Наведите порядок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mediakuzbass.ru/wp-content/uploads/2014/04/1904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14290"/>
            <a:ext cx="2571768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ttp://porncrater.com/images/55ff5b55779cc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1285860"/>
            <a:ext cx="2571768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http://now24.gr/wp-content/uploads/2014/04/kids-exercise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3500438"/>
            <a:ext cx="2714644" cy="17859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http://www.farmsouz.ru/upload/medialibrary/78f/78f49468654ddb1e45954f63cffb7c28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4286256"/>
            <a:ext cx="1928826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657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49" y="9964"/>
            <a:ext cx="9130713" cy="684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fs00.infourok.ru/images/doc/105/124464/img1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149" y="653729"/>
            <a:ext cx="7105992" cy="5505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657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14546" y="4929198"/>
            <a:ext cx="52149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Один волк представляет зло – зависть, ревность, эгоизм, амбиции, ложь, агрессию… Другой волк представляет добро – мир, любовь, надежду, истину, доброту и верность…</a:t>
            </a:r>
            <a:endParaRPr lang="ru-RU" sz="2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931" y="329862"/>
            <a:ext cx="7062848" cy="459933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04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49" y="9964"/>
            <a:ext cx="9130713" cy="684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fs00.infourok.ru/images/doc/105/124464/img2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6862" y="548680"/>
            <a:ext cx="7272808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657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883369"/>
            <a:ext cx="7085534" cy="509126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75656" y="188640"/>
            <a:ext cx="67975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работу!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51720" y="5445224"/>
            <a:ext cx="6365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Учитесь радоваться, мечтать и общаться без агрессии!!!</a:t>
            </a:r>
            <a:endParaRPr lang="ru-RU" sz="3200" b="1" u="sng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51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49" y="9964"/>
            <a:ext cx="9130713" cy="6848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528" y="587710"/>
            <a:ext cx="7905406" cy="52671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933056"/>
            <a:ext cx="2600487" cy="25337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57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2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692696"/>
            <a:ext cx="37444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«Агрессивность именно потому и возникает, что люди теряют ощущение жизни как таковой, утрачивают связь с простейшими ценностями жизни».                                                                                           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576" y="1372384"/>
            <a:ext cx="3742359" cy="4896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727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95736" y="908720"/>
            <a:ext cx="6451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Защита от агрессии и стресса</a:t>
            </a:r>
            <a:endParaRPr lang="ru-RU" sz="4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406" y="2492896"/>
            <a:ext cx="6042370" cy="402605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/>
        </p:spPr>
      </p:pic>
    </p:spTree>
    <p:extLst>
      <p:ext uri="{BB962C8B-B14F-4D97-AF65-F5344CB8AC3E}">
        <p14:creationId xmlns:p14="http://schemas.microsoft.com/office/powerpoint/2010/main" val="153687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75656" y="404664"/>
            <a:ext cx="53823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Агрессия – это поведение или действие, направленное на нанесение физического или психического вреда другим людям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57836"/>
            <a:ext cx="4050653" cy="22769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596333"/>
            <a:ext cx="3784507" cy="285293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365" y="3734830"/>
            <a:ext cx="4203302" cy="292654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33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2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574" y="4500796"/>
            <a:ext cx="3419853" cy="227990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0785" y="1639202"/>
            <a:ext cx="5904656" cy="32291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9534" y="4245895"/>
            <a:ext cx="3379736" cy="253480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59632" y="476673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физическая агрессия – использование физической силы против другого лица;</a:t>
            </a:r>
            <a:endParaRPr lang="ru-RU" sz="3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73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1912" cy="6833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70" y="1184835"/>
            <a:ext cx="5213381" cy="346873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943" y="3068960"/>
            <a:ext cx="4315057" cy="28695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91680" y="404664"/>
            <a:ext cx="61206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вербальная – выражение негативных чувств через словесное содержание (угрозы, проклятия) и через форму (визг, крик);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58" y="4119625"/>
            <a:ext cx="4773910" cy="271430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204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8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820" y="1484784"/>
            <a:ext cx="4967863" cy="28068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49858"/>
            <a:ext cx="5040560" cy="336037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620688"/>
            <a:ext cx="66967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косвенная – агрессия ни на кого не направленная;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878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0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04" y="1472010"/>
            <a:ext cx="6000750" cy="521017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9712" y="548680"/>
            <a:ext cx="6120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раздражение – готовность, при малейшем возбуждении, к проявлению негативных чувств (вспыльчивость, грубость);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1515" y="1749009"/>
            <a:ext cx="3074372" cy="204958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746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</TotalTime>
  <Words>410</Words>
  <Application>Microsoft Office PowerPoint</Application>
  <PresentationFormat>Экран (4:3)</PresentationFormat>
  <Paragraphs>57</Paragraphs>
  <Slides>28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55</cp:revision>
  <dcterms:created xsi:type="dcterms:W3CDTF">2016-01-09T12:58:24Z</dcterms:created>
  <dcterms:modified xsi:type="dcterms:W3CDTF">2016-01-27T15:15:30Z</dcterms:modified>
</cp:coreProperties>
</file>